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2" r:id="rId2"/>
  </p:sldMasterIdLst>
  <p:notesMasterIdLst>
    <p:notesMasterId r:id="rId7"/>
  </p:notesMasterIdLst>
  <p:sldIdLst>
    <p:sldId id="259" r:id="rId3"/>
    <p:sldId id="256" r:id="rId4"/>
    <p:sldId id="257" r:id="rId5"/>
    <p:sldId id="258" r:id="rId6"/>
  </p:sldIdLst>
  <p:sldSz cx="14630400" cy="8229600"/>
  <p:notesSz cx="8229600" cy="14630400"/>
  <p:embeddedFontLst>
    <p:embeddedFont>
      <p:font typeface="Alexandria Semi Bold" panose="020B0604020202020204" charset="-78"/>
      <p:regular r:id="rId8"/>
    </p:embeddedFont>
    <p:embeddedFont>
      <p:font typeface="Lexend" panose="020B0604020202020204" charset="0"/>
      <p:regular r:id="rId9"/>
      <p:bold r:id="rId10"/>
    </p:embeddedFont>
    <p:embeddedFont>
      <p:font typeface="Lexend SemiBold" panose="020B0604020202020204" charset="0"/>
      <p:regular r:id="rId11"/>
      <p:bold r:id="rId12"/>
    </p:embeddedFont>
    <p:embeddedFont>
      <p:font typeface="Sora Ligh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5474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82e1533202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4" name="Google Shape;94;g382e1533202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9"/>
          <p:cNvSpPr txBox="1">
            <a:spLocks noGrp="1"/>
          </p:cNvSpPr>
          <p:nvPr>
            <p:ph type="title"/>
          </p:nvPr>
        </p:nvSpPr>
        <p:spPr>
          <a:xfrm>
            <a:off x="365760" y="219710"/>
            <a:ext cx="658368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9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9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9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54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>
            <a:spLocks noGrp="1"/>
          </p:cNvSpPr>
          <p:nvPr>
            <p:ph type="title"/>
          </p:nvPr>
        </p:nvSpPr>
        <p:spPr>
          <a:xfrm>
            <a:off x="365761" y="218440"/>
            <a:ext cx="2406650" cy="92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16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0"/>
          <p:cNvSpPr txBox="1">
            <a:spLocks noGrp="1"/>
          </p:cNvSpPr>
          <p:nvPr>
            <p:ph type="body" idx="1"/>
          </p:nvPr>
        </p:nvSpPr>
        <p:spPr>
          <a:xfrm>
            <a:off x="2860040" y="218441"/>
            <a:ext cx="4089400" cy="4682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345440" algn="l">
              <a:lnSpc>
                <a:spcPct val="100000"/>
              </a:lnSpc>
              <a:spcBef>
                <a:spcPts val="512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2560"/>
            </a:lvl1pPr>
            <a:lvl2pPr marL="731520" lvl="1" indent="-325120" algn="l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240"/>
            </a:lvl2pPr>
            <a:lvl3pPr marL="1097280" lvl="2" indent="-30480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1920"/>
            </a:lvl3pPr>
            <a:lvl4pPr marL="146304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1600"/>
            </a:lvl4pPr>
            <a:lvl5pPr marL="1828800" lvl="4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1600"/>
            </a:lvl5pPr>
            <a:lvl6pPr marL="2194560" lvl="5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600"/>
            </a:lvl6pPr>
            <a:lvl7pPr marL="2560320" lvl="6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600"/>
            </a:lvl7pPr>
            <a:lvl8pPr marL="2926080" lvl="7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600"/>
            </a:lvl8pPr>
            <a:lvl9pPr marL="3291840" lvl="8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600"/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body" idx="2"/>
          </p:nvPr>
        </p:nvSpPr>
        <p:spPr>
          <a:xfrm>
            <a:off x="365761" y="1148081"/>
            <a:ext cx="2406650" cy="3752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182880" algn="l">
              <a:lnSpc>
                <a:spcPct val="100000"/>
              </a:lnSpc>
              <a:spcBef>
                <a:spcPts val="224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20"/>
            </a:lvl1pPr>
            <a:lvl2pPr marL="731520" lvl="1" indent="-182880" algn="l">
              <a:lnSpc>
                <a:spcPct val="100000"/>
              </a:lnSpc>
              <a:spcBef>
                <a:spcPts val="192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960"/>
            </a:lvl2pPr>
            <a:lvl3pPr marL="1097280" lvl="2" indent="-18288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800"/>
            </a:lvl3pPr>
            <a:lvl4pPr marL="1463040" lvl="3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4pPr>
            <a:lvl5pPr marL="1828800" lvl="4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5pPr>
            <a:lvl6pPr marL="2194560" lvl="5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6pPr>
            <a:lvl7pPr marL="2560320" lvl="6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7pPr>
            <a:lvl8pPr marL="2926080" lvl="7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8pPr>
            <a:lvl9pPr marL="3291840" lvl="8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9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0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5601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1"/>
          <p:cNvSpPr txBox="1">
            <a:spLocks noGrp="1"/>
          </p:cNvSpPr>
          <p:nvPr>
            <p:ph type="title"/>
          </p:nvPr>
        </p:nvSpPr>
        <p:spPr>
          <a:xfrm>
            <a:off x="1433830" y="3840480"/>
            <a:ext cx="4389120" cy="45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16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1"/>
          <p:cNvSpPr>
            <a:spLocks noGrp="1"/>
          </p:cNvSpPr>
          <p:nvPr>
            <p:ph type="pic" idx="2"/>
          </p:nvPr>
        </p:nvSpPr>
        <p:spPr>
          <a:xfrm>
            <a:off x="1433830" y="490220"/>
            <a:ext cx="4389120" cy="329184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1"/>
          <p:cNvSpPr txBox="1">
            <a:spLocks noGrp="1"/>
          </p:cNvSpPr>
          <p:nvPr>
            <p:ph type="body" idx="1"/>
          </p:nvPr>
        </p:nvSpPr>
        <p:spPr>
          <a:xfrm>
            <a:off x="1433830" y="4293870"/>
            <a:ext cx="438912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182880" algn="l">
              <a:lnSpc>
                <a:spcPct val="100000"/>
              </a:lnSpc>
              <a:spcBef>
                <a:spcPts val="224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20"/>
            </a:lvl1pPr>
            <a:lvl2pPr marL="731520" lvl="1" indent="-182880" algn="l">
              <a:lnSpc>
                <a:spcPct val="100000"/>
              </a:lnSpc>
              <a:spcBef>
                <a:spcPts val="192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960"/>
            </a:lvl2pPr>
            <a:lvl3pPr marL="1097280" lvl="2" indent="-18288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800"/>
            </a:lvl3pPr>
            <a:lvl4pPr marL="1463040" lvl="3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4pPr>
            <a:lvl5pPr marL="1828800" lvl="4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5pPr>
            <a:lvl6pPr marL="2194560" lvl="5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6pPr>
            <a:lvl7pPr marL="2560320" lvl="6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7pPr>
            <a:lvl8pPr marL="2926080" lvl="7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8pPr>
            <a:lvl9pPr marL="3291840" lvl="8" indent="-182880" algn="l">
              <a:lnSpc>
                <a:spcPct val="100000"/>
              </a:lnSpc>
              <a:spcBef>
                <a:spcPts val="144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720"/>
            </a:lvl9pPr>
          </a:lstStyle>
          <a:p>
            <a:endParaRPr/>
          </a:p>
        </p:txBody>
      </p:sp>
      <p:sp>
        <p:nvSpPr>
          <p:cNvPr id="65" name="Google Shape;65;p31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1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1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5509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2"/>
          <p:cNvSpPr txBox="1">
            <a:spLocks noGrp="1"/>
          </p:cNvSpPr>
          <p:nvPr>
            <p:ph type="title"/>
          </p:nvPr>
        </p:nvSpPr>
        <p:spPr>
          <a:xfrm>
            <a:off x="365760" y="219710"/>
            <a:ext cx="658368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2"/>
          <p:cNvSpPr txBox="1">
            <a:spLocks noGrp="1"/>
          </p:cNvSpPr>
          <p:nvPr>
            <p:ph type="body" idx="1"/>
          </p:nvPr>
        </p:nvSpPr>
        <p:spPr>
          <a:xfrm rot="5400000">
            <a:off x="1847216" y="-201294"/>
            <a:ext cx="3620770" cy="658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731520" lvl="1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097280" lvl="2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463040" lvl="3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1828800" lvl="4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194560" lvl="5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560320" lvl="6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926080" lvl="7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291840" lvl="8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2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527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3"/>
          <p:cNvSpPr txBox="1">
            <a:spLocks noGrp="1"/>
          </p:cNvSpPr>
          <p:nvPr>
            <p:ph type="title"/>
          </p:nvPr>
        </p:nvSpPr>
        <p:spPr>
          <a:xfrm rot="5400000">
            <a:off x="3785871" y="1737361"/>
            <a:ext cx="4681220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3"/>
          <p:cNvSpPr txBox="1">
            <a:spLocks noGrp="1"/>
          </p:cNvSpPr>
          <p:nvPr>
            <p:ph type="body" idx="1"/>
          </p:nvPr>
        </p:nvSpPr>
        <p:spPr>
          <a:xfrm rot="5400000">
            <a:off x="433071" y="152400"/>
            <a:ext cx="4681220" cy="481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731520" lvl="1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097280" lvl="2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463040" lvl="3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1828800" lvl="4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194560" lvl="5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560320" lvl="6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926080" lvl="7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291840" lvl="8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3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3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3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25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3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3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11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>
            <a:spLocks noGrp="1"/>
          </p:cNvSpPr>
          <p:nvPr>
            <p:ph type="ctrTitle"/>
          </p:nvPr>
        </p:nvSpPr>
        <p:spPr>
          <a:xfrm>
            <a:off x="548640" y="1704340"/>
            <a:ext cx="6217920" cy="1176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4"/>
          <p:cNvSpPr txBox="1">
            <a:spLocks noGrp="1"/>
          </p:cNvSpPr>
          <p:nvPr>
            <p:ph type="subTitle" idx="1"/>
          </p:nvPr>
        </p:nvSpPr>
        <p:spPr>
          <a:xfrm>
            <a:off x="1097280" y="3108960"/>
            <a:ext cx="5120640" cy="1402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512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4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51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 txBox="1">
            <a:spLocks noGrp="1"/>
          </p:cNvSpPr>
          <p:nvPr>
            <p:ph type="title"/>
          </p:nvPr>
        </p:nvSpPr>
        <p:spPr>
          <a:xfrm>
            <a:off x="365760" y="219710"/>
            <a:ext cx="658368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5"/>
          <p:cNvSpPr txBox="1">
            <a:spLocks noGrp="1"/>
          </p:cNvSpPr>
          <p:nvPr>
            <p:ph type="body" idx="1"/>
          </p:nvPr>
        </p:nvSpPr>
        <p:spPr>
          <a:xfrm>
            <a:off x="365760" y="1280161"/>
            <a:ext cx="6583680" cy="3620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731520" lvl="1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097280" lvl="2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463040" lvl="3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1828800" lvl="4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194560" lvl="5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560320" lvl="6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926080" lvl="7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291840" lvl="8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5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5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5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126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6"/>
          <p:cNvSpPr txBox="1">
            <a:spLocks noGrp="1"/>
          </p:cNvSpPr>
          <p:nvPr>
            <p:ph type="title"/>
          </p:nvPr>
        </p:nvSpPr>
        <p:spPr>
          <a:xfrm>
            <a:off x="577850" y="3525520"/>
            <a:ext cx="6217920" cy="108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32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6"/>
          <p:cNvSpPr txBox="1">
            <a:spLocks noGrp="1"/>
          </p:cNvSpPr>
          <p:nvPr>
            <p:ph type="body" idx="1"/>
          </p:nvPr>
        </p:nvSpPr>
        <p:spPr>
          <a:xfrm>
            <a:off x="577850" y="2325371"/>
            <a:ext cx="6217920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65760" lvl="0" indent="-1828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1pPr>
            <a:lvl2pPr marL="731520" lvl="1" indent="-18288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440">
                <a:solidFill>
                  <a:srgbClr val="888888"/>
                </a:solidFill>
              </a:defRPr>
            </a:lvl2pPr>
            <a:lvl3pPr marL="1097280" lvl="2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280">
                <a:solidFill>
                  <a:srgbClr val="888888"/>
                </a:solidFill>
              </a:defRPr>
            </a:lvl3pPr>
            <a:lvl4pPr marL="1463040" lvl="3" indent="-182880" algn="l">
              <a:lnSpc>
                <a:spcPct val="100000"/>
              </a:lnSpc>
              <a:spcBef>
                <a:spcPts val="224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120">
                <a:solidFill>
                  <a:srgbClr val="888888"/>
                </a:solidFill>
              </a:defRPr>
            </a:lvl4pPr>
            <a:lvl5pPr marL="1828800" lvl="4" indent="-182880" algn="l">
              <a:lnSpc>
                <a:spcPct val="100000"/>
              </a:lnSpc>
              <a:spcBef>
                <a:spcPts val="224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120">
                <a:solidFill>
                  <a:srgbClr val="888888"/>
                </a:solidFill>
              </a:defRPr>
            </a:lvl5pPr>
            <a:lvl6pPr marL="2194560" lvl="5" indent="-182880" algn="l">
              <a:lnSpc>
                <a:spcPct val="100000"/>
              </a:lnSpc>
              <a:spcBef>
                <a:spcPts val="224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120">
                <a:solidFill>
                  <a:srgbClr val="888888"/>
                </a:solidFill>
              </a:defRPr>
            </a:lvl6pPr>
            <a:lvl7pPr marL="2560320" lvl="6" indent="-182880" algn="l">
              <a:lnSpc>
                <a:spcPct val="100000"/>
              </a:lnSpc>
              <a:spcBef>
                <a:spcPts val="224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120">
                <a:solidFill>
                  <a:srgbClr val="888888"/>
                </a:solidFill>
              </a:defRPr>
            </a:lvl7pPr>
            <a:lvl8pPr marL="2926080" lvl="7" indent="-182880" algn="l">
              <a:lnSpc>
                <a:spcPct val="100000"/>
              </a:lnSpc>
              <a:spcBef>
                <a:spcPts val="224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120">
                <a:solidFill>
                  <a:srgbClr val="888888"/>
                </a:solidFill>
              </a:defRPr>
            </a:lvl8pPr>
            <a:lvl9pPr marL="3291840" lvl="8" indent="-182880" algn="l">
              <a:lnSpc>
                <a:spcPct val="100000"/>
              </a:lnSpc>
              <a:spcBef>
                <a:spcPts val="224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12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6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6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865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>
            <a:spLocks noGrp="1"/>
          </p:cNvSpPr>
          <p:nvPr>
            <p:ph type="title"/>
          </p:nvPr>
        </p:nvSpPr>
        <p:spPr>
          <a:xfrm>
            <a:off x="365760" y="219710"/>
            <a:ext cx="658368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body" idx="1"/>
          </p:nvPr>
        </p:nvSpPr>
        <p:spPr>
          <a:xfrm>
            <a:off x="365760" y="1280161"/>
            <a:ext cx="3230880" cy="3620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325120" algn="l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240"/>
            </a:lvl1pPr>
            <a:lvl2pPr marL="731520" lvl="1" indent="-30480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1920"/>
            </a:lvl2pPr>
            <a:lvl3pPr marL="1097280" lvl="2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600"/>
            </a:lvl3pPr>
            <a:lvl4pPr marL="1463040" lvl="3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440"/>
            </a:lvl4pPr>
            <a:lvl5pPr marL="1828800" lvl="4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440"/>
            </a:lvl5pPr>
            <a:lvl6pPr marL="2194560" lvl="5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6pPr>
            <a:lvl7pPr marL="2560320" lvl="6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7pPr>
            <a:lvl8pPr marL="2926080" lvl="7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8pPr>
            <a:lvl9pPr marL="3291840" lvl="8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9pPr>
          </a:lstStyle>
          <a:p>
            <a:endParaRPr/>
          </a:p>
        </p:txBody>
      </p:sp>
      <p:sp>
        <p:nvSpPr>
          <p:cNvPr id="36" name="Google Shape;36;p27"/>
          <p:cNvSpPr txBox="1">
            <a:spLocks noGrp="1"/>
          </p:cNvSpPr>
          <p:nvPr>
            <p:ph type="body" idx="2"/>
          </p:nvPr>
        </p:nvSpPr>
        <p:spPr>
          <a:xfrm>
            <a:off x="3718560" y="1280161"/>
            <a:ext cx="3230880" cy="3620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325120" algn="l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240"/>
            </a:lvl1pPr>
            <a:lvl2pPr marL="731520" lvl="1" indent="-30480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1920"/>
            </a:lvl2pPr>
            <a:lvl3pPr marL="1097280" lvl="2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600"/>
            </a:lvl3pPr>
            <a:lvl4pPr marL="1463040" lvl="3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440"/>
            </a:lvl4pPr>
            <a:lvl5pPr marL="1828800" lvl="4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440"/>
            </a:lvl5pPr>
            <a:lvl6pPr marL="2194560" lvl="5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6pPr>
            <a:lvl7pPr marL="2560320" lvl="6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7pPr>
            <a:lvl8pPr marL="2926080" lvl="7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8pPr>
            <a:lvl9pPr marL="3291840" lvl="8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9pPr>
          </a:lstStyle>
          <a:p>
            <a:endParaRPr/>
          </a:p>
        </p:txBody>
      </p:sp>
      <p:sp>
        <p:nvSpPr>
          <p:cNvPr id="37" name="Google Shape;37;p27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7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7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38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8"/>
          <p:cNvSpPr txBox="1">
            <a:spLocks noGrp="1"/>
          </p:cNvSpPr>
          <p:nvPr>
            <p:ph type="title"/>
          </p:nvPr>
        </p:nvSpPr>
        <p:spPr>
          <a:xfrm>
            <a:off x="365760" y="219710"/>
            <a:ext cx="658368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8"/>
          <p:cNvSpPr txBox="1">
            <a:spLocks noGrp="1"/>
          </p:cNvSpPr>
          <p:nvPr>
            <p:ph type="body" idx="1"/>
          </p:nvPr>
        </p:nvSpPr>
        <p:spPr>
          <a:xfrm>
            <a:off x="365760" y="1228090"/>
            <a:ext cx="3232150" cy="51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65760" lvl="0" indent="-18288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920" b="1"/>
            </a:lvl1pPr>
            <a:lvl2pPr marL="731520" lvl="1" indent="-1828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 b="1"/>
            </a:lvl2pPr>
            <a:lvl3pPr marL="1097280" lvl="2" indent="-18288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440" b="1"/>
            </a:lvl3pPr>
            <a:lvl4pPr marL="1463040" lvl="3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4pPr>
            <a:lvl5pPr marL="1828800" lvl="4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5pPr>
            <a:lvl6pPr marL="2194560" lvl="5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6pPr>
            <a:lvl7pPr marL="2560320" lvl="6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7pPr>
            <a:lvl8pPr marL="2926080" lvl="7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8pPr>
            <a:lvl9pPr marL="3291840" lvl="8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9pPr>
          </a:lstStyle>
          <a:p>
            <a:endParaRPr/>
          </a:p>
        </p:txBody>
      </p:sp>
      <p:sp>
        <p:nvSpPr>
          <p:cNvPr id="43" name="Google Shape;43;p28"/>
          <p:cNvSpPr txBox="1">
            <a:spLocks noGrp="1"/>
          </p:cNvSpPr>
          <p:nvPr>
            <p:ph type="body" idx="2"/>
          </p:nvPr>
        </p:nvSpPr>
        <p:spPr>
          <a:xfrm>
            <a:off x="365760" y="1739900"/>
            <a:ext cx="3232150" cy="3161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30480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1920"/>
            </a:lvl1pPr>
            <a:lvl2pPr marL="731520" lvl="1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1600"/>
            </a:lvl2pPr>
            <a:lvl3pPr marL="1097280" lvl="2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3pPr>
            <a:lvl4pPr marL="1463040" lvl="3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280"/>
            </a:lvl4pPr>
            <a:lvl5pPr marL="1828800" lvl="4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280"/>
            </a:lvl5pPr>
            <a:lvl6pPr marL="2194560" lvl="5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80"/>
            </a:lvl6pPr>
            <a:lvl7pPr marL="2560320" lvl="6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80"/>
            </a:lvl7pPr>
            <a:lvl8pPr marL="2926080" lvl="7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80"/>
            </a:lvl8pPr>
            <a:lvl9pPr marL="3291840" lvl="8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80"/>
            </a:lvl9pPr>
          </a:lstStyle>
          <a:p>
            <a:endParaRPr/>
          </a:p>
        </p:txBody>
      </p:sp>
      <p:sp>
        <p:nvSpPr>
          <p:cNvPr id="44" name="Google Shape;44;p28"/>
          <p:cNvSpPr txBox="1">
            <a:spLocks noGrp="1"/>
          </p:cNvSpPr>
          <p:nvPr>
            <p:ph type="body" idx="3"/>
          </p:nvPr>
        </p:nvSpPr>
        <p:spPr>
          <a:xfrm>
            <a:off x="3716020" y="1228090"/>
            <a:ext cx="3233420" cy="51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65760" lvl="0" indent="-18288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920" b="1"/>
            </a:lvl1pPr>
            <a:lvl2pPr marL="731520" lvl="1" indent="-1828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 b="1"/>
            </a:lvl2pPr>
            <a:lvl3pPr marL="1097280" lvl="2" indent="-18288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440" b="1"/>
            </a:lvl3pPr>
            <a:lvl4pPr marL="1463040" lvl="3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4pPr>
            <a:lvl5pPr marL="1828800" lvl="4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5pPr>
            <a:lvl6pPr marL="2194560" lvl="5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6pPr>
            <a:lvl7pPr marL="2560320" lvl="6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7pPr>
            <a:lvl8pPr marL="2926080" lvl="7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8pPr>
            <a:lvl9pPr marL="3291840" lvl="8" indent="-18288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80" b="1"/>
            </a:lvl9pPr>
          </a:lstStyle>
          <a:p>
            <a:endParaRPr/>
          </a:p>
        </p:txBody>
      </p:sp>
      <p:sp>
        <p:nvSpPr>
          <p:cNvPr id="45" name="Google Shape;45;p28"/>
          <p:cNvSpPr txBox="1">
            <a:spLocks noGrp="1"/>
          </p:cNvSpPr>
          <p:nvPr>
            <p:ph type="body" idx="4"/>
          </p:nvPr>
        </p:nvSpPr>
        <p:spPr>
          <a:xfrm>
            <a:off x="3716020" y="1739900"/>
            <a:ext cx="3233420" cy="3161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65760" lvl="0" indent="-30480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1920"/>
            </a:lvl1pPr>
            <a:lvl2pPr marL="731520" lvl="1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1600"/>
            </a:lvl2pPr>
            <a:lvl3pPr marL="1097280" lvl="2" indent="-274320" algn="l">
              <a:lnSpc>
                <a:spcPct val="100000"/>
              </a:lnSpc>
              <a:spcBef>
                <a:spcPts val="28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440"/>
            </a:lvl3pPr>
            <a:lvl4pPr marL="1463040" lvl="3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280"/>
            </a:lvl4pPr>
            <a:lvl5pPr marL="1828800" lvl="4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280"/>
            </a:lvl5pPr>
            <a:lvl6pPr marL="2194560" lvl="5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80"/>
            </a:lvl6pPr>
            <a:lvl7pPr marL="2560320" lvl="6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80"/>
            </a:lvl7pPr>
            <a:lvl8pPr marL="2926080" lvl="7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80"/>
            </a:lvl8pPr>
            <a:lvl9pPr marL="3291840" lvl="8" indent="-264160" algn="l">
              <a:lnSpc>
                <a:spcPct val="100000"/>
              </a:lnSpc>
              <a:spcBef>
                <a:spcPts val="256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280"/>
            </a:lvl9pPr>
          </a:lstStyle>
          <a:p>
            <a:endParaRPr/>
          </a:p>
        </p:txBody>
      </p:sp>
      <p:sp>
        <p:nvSpPr>
          <p:cNvPr id="46" name="Google Shape;46;p28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8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28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>
            <a:spLocks noGrp="1"/>
          </p:cNvSpPr>
          <p:nvPr>
            <p:ph type="title"/>
          </p:nvPr>
        </p:nvSpPr>
        <p:spPr>
          <a:xfrm>
            <a:off x="365760" y="219710"/>
            <a:ext cx="658368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2"/>
          <p:cNvSpPr txBox="1">
            <a:spLocks noGrp="1"/>
          </p:cNvSpPr>
          <p:nvPr>
            <p:ph type="body" idx="1"/>
          </p:nvPr>
        </p:nvSpPr>
        <p:spPr>
          <a:xfrm>
            <a:off x="365760" y="1280161"/>
            <a:ext cx="6583680" cy="3620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2"/>
          <p:cNvSpPr txBox="1">
            <a:spLocks noGrp="1"/>
          </p:cNvSpPr>
          <p:nvPr>
            <p:ph type="dt" idx="10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2"/>
          <p:cNvSpPr txBox="1">
            <a:spLocks noGrp="1"/>
          </p:cNvSpPr>
          <p:nvPr>
            <p:ph type="ftr" idx="11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2"/>
          <p:cNvSpPr txBox="1">
            <a:spLocks noGrp="1"/>
          </p:cNvSpPr>
          <p:nvPr>
            <p:ph type="sldNum" idx="12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34015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12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hyperlink" Target="https://github.com/sunnnybala/Gstar-individual-projec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-38080" y="518"/>
            <a:ext cx="14706271" cy="8229906"/>
            <a:chOff x="0" y="-38100"/>
            <a:chExt cx="9683333" cy="8441968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9683333" cy="8403868"/>
            </a:xfrm>
            <a:custGeom>
              <a:avLst/>
              <a:gdLst/>
              <a:ahLst/>
              <a:cxnLst/>
              <a:rect l="l" t="t" r="r" b="b"/>
              <a:pathLst>
                <a:path w="9683333" h="8403868" extrusionOk="0">
                  <a:moveTo>
                    <a:pt x="0" y="0"/>
                  </a:moveTo>
                  <a:lnTo>
                    <a:pt x="9683333" y="0"/>
                  </a:lnTo>
                  <a:lnTo>
                    <a:pt x="9683333" y="8403868"/>
                  </a:lnTo>
                  <a:lnTo>
                    <a:pt x="0" y="8403868"/>
                  </a:lnTo>
                  <a:close/>
                </a:path>
              </a:pathLst>
            </a:custGeom>
            <a:solidFill>
              <a:srgbClr val="731013"/>
            </a:solidFill>
            <a:ln>
              <a:noFill/>
            </a:ln>
          </p:spPr>
          <p:txBody>
            <a:bodyPr/>
            <a:lstStyle/>
            <a:p>
              <a:endParaRPr lang="en-IN" sz="1440"/>
            </a:p>
          </p:txBody>
        </p:sp>
        <p:sp>
          <p:nvSpPr>
            <p:cNvPr id="86" name="Google Shape;86;p1"/>
            <p:cNvSpPr txBox="1"/>
            <p:nvPr/>
          </p:nvSpPr>
          <p:spPr>
            <a:xfrm>
              <a:off x="0" y="-38100"/>
              <a:ext cx="9683333" cy="84419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0640" tIns="40640" rIns="40640" bIns="40640" anchor="ctr" anchorCtr="0">
              <a:noAutofit/>
            </a:bodyPr>
            <a:lstStyle/>
            <a:p>
              <a:pPr>
                <a:lnSpc>
                  <a:spcPct val="84000"/>
                </a:lnSpc>
                <a:buClr>
                  <a:srgbClr val="000000"/>
                </a:buClr>
                <a:buSzPts val="1800"/>
              </a:pPr>
              <a:endParaRPr sz="14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"/>
          <p:cNvSpPr/>
          <p:nvPr/>
        </p:nvSpPr>
        <p:spPr>
          <a:xfrm>
            <a:off x="-27540" y="0"/>
            <a:ext cx="14630400" cy="8236550"/>
          </a:xfrm>
          <a:custGeom>
            <a:avLst/>
            <a:gdLst/>
            <a:ahLst/>
            <a:cxnLst/>
            <a:rect l="l" t="t" r="r" b="b"/>
            <a:pathLst>
              <a:path w="18288000" h="10373489" extrusionOk="0">
                <a:moveTo>
                  <a:pt x="0" y="0"/>
                </a:moveTo>
                <a:lnTo>
                  <a:pt x="18288000" y="0"/>
                </a:lnTo>
                <a:lnTo>
                  <a:pt x="18288000" y="10373489"/>
                </a:lnTo>
                <a:lnTo>
                  <a:pt x="0" y="103734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28045" r="-19611" b="-1488"/>
            </a:stretch>
          </a:blipFill>
          <a:ln>
            <a:noFill/>
          </a:ln>
        </p:spPr>
        <p:txBody>
          <a:bodyPr/>
          <a:lstStyle/>
          <a:p>
            <a:endParaRPr lang="en-IN" sz="1440"/>
          </a:p>
        </p:txBody>
      </p:sp>
      <p:sp>
        <p:nvSpPr>
          <p:cNvPr id="88" name="Google Shape;88;p1"/>
          <p:cNvSpPr txBox="1"/>
          <p:nvPr/>
        </p:nvSpPr>
        <p:spPr>
          <a:xfrm>
            <a:off x="822960" y="2156314"/>
            <a:ext cx="6632950" cy="772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4987"/>
              </a:lnSpc>
              <a:buClr>
                <a:srgbClr val="000000"/>
              </a:buClr>
              <a:buSzPts val="5975"/>
            </a:pPr>
            <a:r>
              <a:rPr lang="en-US" sz="4780" dirty="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GStar Bootcamp 2025</a:t>
            </a:r>
            <a:endParaRPr sz="112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822900" y="3690047"/>
            <a:ext cx="12929520" cy="3295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5000"/>
              </a:lnSpc>
              <a:buClr>
                <a:srgbClr val="000000"/>
              </a:buClr>
              <a:buSzPts val="8499"/>
            </a:pPr>
            <a:r>
              <a:rPr lang="en-US" sz="6799" b="1" dirty="0">
                <a:solidFill>
                  <a:srgbClr val="FFFFFF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Dhruv Agarwal – Personalized AI Tutor</a:t>
            </a:r>
            <a:endParaRPr sz="112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05000"/>
              </a:lnSpc>
              <a:buClr>
                <a:srgbClr val="000000"/>
              </a:buClr>
              <a:buSzPts val="8499"/>
            </a:pPr>
            <a:endParaRPr sz="6799" b="1" dirty="0">
              <a:solidFill>
                <a:srgbClr val="FFFFFF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503909" y="396976"/>
            <a:ext cx="1269970" cy="1396836"/>
          </a:xfrm>
          <a:custGeom>
            <a:avLst/>
            <a:gdLst/>
            <a:ahLst/>
            <a:cxnLst/>
            <a:rect l="l" t="t" r="r" b="b"/>
            <a:pathLst>
              <a:path w="1587462" h="1746045" extrusionOk="0">
                <a:moveTo>
                  <a:pt x="0" y="0"/>
                </a:moveTo>
                <a:lnTo>
                  <a:pt x="1587462" y="0"/>
                </a:lnTo>
                <a:lnTo>
                  <a:pt x="1587462" y="1746045"/>
                </a:lnTo>
                <a:lnTo>
                  <a:pt x="0" y="17460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sz="1440"/>
          </a:p>
        </p:txBody>
      </p:sp>
      <p:cxnSp>
        <p:nvCxnSpPr>
          <p:cNvPr id="91" name="Google Shape;91;p1"/>
          <p:cNvCxnSpPr/>
          <p:nvPr/>
        </p:nvCxnSpPr>
        <p:spPr>
          <a:xfrm>
            <a:off x="822960" y="7267947"/>
            <a:ext cx="1298448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114" y="703031"/>
            <a:ext cx="7883366" cy="678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1F1E1E"/>
                </a:solidFill>
                <a:ea typeface="Alexandria Semi Bold" pitchFamily="34" charset="-122"/>
                <a:cs typeface="Alexandria Semi Bold" pitchFamily="34" charset="-120"/>
              </a:rPr>
              <a:t>Adaptive AI Tutoring System</a:t>
            </a:r>
            <a:endParaRPr lang="en-US" sz="4250" b="1" dirty="0"/>
          </a:p>
        </p:txBody>
      </p:sp>
      <p:sp>
        <p:nvSpPr>
          <p:cNvPr id="3" name="Text 1"/>
          <p:cNvSpPr/>
          <p:nvPr/>
        </p:nvSpPr>
        <p:spPr>
          <a:xfrm>
            <a:off x="722114" y="1660327"/>
            <a:ext cx="13186172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B3535"/>
                </a:solidFill>
                <a:ea typeface="Sora Light" pitchFamily="34" charset="-122"/>
                <a:cs typeface="Sora Light" pitchFamily="34" charset="-120"/>
              </a:rPr>
              <a:t>AI Tutoring System that transforms how students learn through intelligent, real-time optimization of teaching strategies.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22114" y="2222421"/>
            <a:ext cx="4257794" cy="2880479"/>
          </a:xfrm>
          <a:prstGeom prst="roundRect">
            <a:avLst>
              <a:gd name="adj" fmla="val 300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936069" y="2436376"/>
            <a:ext cx="3829883" cy="678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ea typeface="Alexandria Semi Bold" pitchFamily="34" charset="-122"/>
                <a:cs typeface="Alexandria Semi Bold" pitchFamily="34" charset="-120"/>
              </a:rPr>
              <a:t>Reinforcement Learning Core</a:t>
            </a:r>
            <a:endParaRPr lang="en-US" sz="2100" b="1" dirty="0"/>
          </a:p>
        </p:txBody>
      </p:sp>
      <p:sp>
        <p:nvSpPr>
          <p:cNvPr id="6" name="Text 4"/>
          <p:cNvSpPr/>
          <p:nvPr/>
        </p:nvSpPr>
        <p:spPr>
          <a:xfrm>
            <a:off x="936069" y="3238738"/>
            <a:ext cx="3829883" cy="1650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3B3535"/>
                </a:solidFill>
                <a:ea typeface="Sora Light" pitchFamily="34" charset="-122"/>
                <a:cs typeface="Sora Light" pitchFamily="34" charset="-120"/>
              </a:rPr>
              <a:t>Continuously optimizes teaching strategies using direct feedback from student quiz performance, creating a self-improving educational experience</a:t>
            </a:r>
            <a:r>
              <a:rPr lang="en-US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.</a:t>
            </a:r>
            <a:endParaRPr lang="en-US" dirty="0"/>
          </a:p>
        </p:txBody>
      </p:sp>
      <p:sp>
        <p:nvSpPr>
          <p:cNvPr id="7" name="Shape 5"/>
          <p:cNvSpPr/>
          <p:nvPr/>
        </p:nvSpPr>
        <p:spPr>
          <a:xfrm>
            <a:off x="5186243" y="2222421"/>
            <a:ext cx="4257794" cy="2880479"/>
          </a:xfrm>
          <a:prstGeom prst="roundRect">
            <a:avLst>
              <a:gd name="adj" fmla="val 300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5400199" y="2436376"/>
            <a:ext cx="3829883" cy="678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ea typeface="Alexandria Semi Bold" pitchFamily="34" charset="-122"/>
                <a:cs typeface="Alexandria Semi Bold" pitchFamily="34" charset="-120"/>
              </a:rPr>
              <a:t>Merlyn Minds 12B Integration</a:t>
            </a:r>
            <a:endParaRPr lang="en-US" sz="2100" b="1" dirty="0"/>
          </a:p>
        </p:txBody>
      </p:sp>
      <p:sp>
        <p:nvSpPr>
          <p:cNvPr id="9" name="Text 7"/>
          <p:cNvSpPr/>
          <p:nvPr/>
        </p:nvSpPr>
        <p:spPr>
          <a:xfrm>
            <a:off x="5400199" y="3238738"/>
            <a:ext cx="3829883" cy="1650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3B3535"/>
                </a:solidFill>
                <a:ea typeface="Sora Light" pitchFamily="34" charset="-122"/>
                <a:cs typeface="Sora Light" pitchFamily="34" charset="-120"/>
              </a:rPr>
              <a:t>Leverages education-specific language model enhanced with verifiable rewards from quiz results to deliver personalized responses in real-time.</a:t>
            </a: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9650373" y="2222421"/>
            <a:ext cx="4257913" cy="2880479"/>
          </a:xfrm>
          <a:prstGeom prst="roundRect">
            <a:avLst>
              <a:gd name="adj" fmla="val 300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9864328" y="2436376"/>
            <a:ext cx="2929176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ea typeface="Alexandria Semi Bold" pitchFamily="34" charset="-122"/>
                <a:cs typeface="Alexandria Semi Bold" pitchFamily="34" charset="-120"/>
              </a:rPr>
              <a:t>Deep Personalization</a:t>
            </a:r>
            <a:endParaRPr lang="en-US" sz="2100" b="1" dirty="0"/>
          </a:p>
        </p:txBody>
      </p:sp>
      <p:sp>
        <p:nvSpPr>
          <p:cNvPr id="12" name="Text 10"/>
          <p:cNvSpPr/>
          <p:nvPr/>
        </p:nvSpPr>
        <p:spPr>
          <a:xfrm>
            <a:off x="9864328" y="3153550"/>
            <a:ext cx="3830003" cy="1650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3B3535"/>
                </a:solidFill>
                <a:ea typeface="Sora Light" pitchFamily="34" charset="-122"/>
                <a:cs typeface="Sora Light" pitchFamily="34" charset="-120"/>
              </a:rPr>
              <a:t>Integrates user demographics, learning preferences, and academic history to create truly individualized learning experiences that adapt to each student's unique needs.</a:t>
            </a: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722114" y="5541288"/>
            <a:ext cx="3422452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1F1E1E"/>
                </a:solidFill>
                <a:ea typeface="Alexandria Semi Bold" pitchFamily="34" charset="-122"/>
                <a:cs typeface="Alexandria Semi Bold" pitchFamily="34" charset="-120"/>
              </a:rPr>
              <a:t>Technical Innovation</a:t>
            </a:r>
            <a:endParaRPr lang="en-US" sz="2550" b="1" dirty="0"/>
          </a:p>
        </p:txBody>
      </p:sp>
      <p:sp>
        <p:nvSpPr>
          <p:cNvPr id="14" name="Text 12"/>
          <p:cNvSpPr/>
          <p:nvPr/>
        </p:nvSpPr>
        <p:spPr>
          <a:xfrm>
            <a:off x="722114" y="6154817"/>
            <a:ext cx="6341388" cy="1320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3B3535"/>
                </a:solidFill>
                <a:ea typeface="Sora Light" pitchFamily="34" charset="-122"/>
                <a:cs typeface="Sora Light" pitchFamily="34" charset="-120"/>
              </a:rPr>
              <a:t>Our streamlined three-component architecture combines knowledge graph-enhanced retrieval with dynamic prompt generation and direct reinforcement learning pipeline for maximum efficiency.</a:t>
            </a: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7574518" y="5541288"/>
            <a:ext cx="3258026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1F1E1E"/>
                </a:solidFill>
                <a:ea typeface="Alexandria Semi Bold" pitchFamily="34" charset="-122"/>
                <a:cs typeface="Alexandria Semi Bold" pitchFamily="34" charset="-120"/>
              </a:rPr>
              <a:t>Market Impact</a:t>
            </a:r>
            <a:endParaRPr lang="en-US" sz="2550" b="1" dirty="0"/>
          </a:p>
        </p:txBody>
      </p:sp>
      <p:sp>
        <p:nvSpPr>
          <p:cNvPr id="16" name="Text 14"/>
          <p:cNvSpPr/>
          <p:nvPr/>
        </p:nvSpPr>
        <p:spPr>
          <a:xfrm>
            <a:off x="7574518" y="6154817"/>
            <a:ext cx="6341388" cy="990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3B3535"/>
                </a:solidFill>
                <a:ea typeface="Sora Light" pitchFamily="34" charset="-122"/>
                <a:cs typeface="Sora Light" pitchFamily="34" charset="-120"/>
              </a:rPr>
              <a:t>Addresses critical limitations of static AI tutors by enabling curriculum-grounded content delivery that evolves with each learner's progress and performance patterns</a:t>
            </a:r>
            <a:r>
              <a:rPr lang="en-US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.</a:t>
            </a:r>
            <a:endParaRPr lang="en-US" dirty="0"/>
          </a:p>
        </p:txBody>
      </p:sp>
      <p:grpSp>
        <p:nvGrpSpPr>
          <p:cNvPr id="17" name="Google Shape;98;g382e1533202_1_31">
            <a:extLst>
              <a:ext uri="{FF2B5EF4-FFF2-40B4-BE49-F238E27FC236}">
                <a16:creationId xmlns:a16="http://schemas.microsoft.com/office/drawing/2014/main" id="{C7EDE827-D985-534E-4371-81F016FC34F6}"/>
              </a:ext>
            </a:extLst>
          </p:cNvPr>
          <p:cNvGrpSpPr/>
          <p:nvPr/>
        </p:nvGrpSpPr>
        <p:grpSpPr>
          <a:xfrm>
            <a:off x="-6148" y="7701982"/>
            <a:ext cx="14636646" cy="527618"/>
            <a:chOff x="0" y="-38100"/>
            <a:chExt cx="4818617" cy="173700"/>
          </a:xfrm>
        </p:grpSpPr>
        <p:sp>
          <p:nvSpPr>
            <p:cNvPr id="18" name="Google Shape;99;g382e1533202_1_31">
              <a:extLst>
                <a:ext uri="{FF2B5EF4-FFF2-40B4-BE49-F238E27FC236}">
                  <a16:creationId xmlns:a16="http://schemas.microsoft.com/office/drawing/2014/main" id="{08727847-1C68-A503-B93E-7D1E864AAF2C}"/>
                </a:ext>
              </a:extLst>
            </p:cNvPr>
            <p:cNvSpPr/>
            <p:nvPr/>
          </p:nvSpPr>
          <p:spPr>
            <a:xfrm>
              <a:off x="0" y="0"/>
              <a:ext cx="4818617" cy="135460"/>
            </a:xfrm>
            <a:custGeom>
              <a:avLst/>
              <a:gdLst/>
              <a:ahLst/>
              <a:cxnLst/>
              <a:rect l="l" t="t" r="r" b="b"/>
              <a:pathLst>
                <a:path w="4818617" h="135460" extrusionOk="0">
                  <a:moveTo>
                    <a:pt x="0" y="0"/>
                  </a:moveTo>
                  <a:lnTo>
                    <a:pt x="4818617" y="0"/>
                  </a:lnTo>
                  <a:lnTo>
                    <a:pt x="4818617" y="135460"/>
                  </a:lnTo>
                  <a:lnTo>
                    <a:pt x="0" y="135460"/>
                  </a:lnTo>
                  <a:close/>
                </a:path>
              </a:pathLst>
            </a:custGeom>
            <a:solidFill>
              <a:srgbClr val="731013"/>
            </a:solidFill>
            <a:ln>
              <a:noFill/>
            </a:ln>
          </p:spPr>
          <p:txBody>
            <a:bodyPr/>
            <a:lstStyle/>
            <a:p>
              <a:pPr defTabSz="731520">
                <a:buClr>
                  <a:srgbClr val="000000"/>
                </a:buClr>
              </a:pPr>
              <a:endParaRPr lang="en-IN" sz="112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00;g382e1533202_1_31">
              <a:extLst>
                <a:ext uri="{FF2B5EF4-FFF2-40B4-BE49-F238E27FC236}">
                  <a16:creationId xmlns:a16="http://schemas.microsoft.com/office/drawing/2014/main" id="{F370C92D-5574-FC8F-6112-AB22EC6C841A}"/>
                </a:ext>
              </a:extLst>
            </p:cNvPr>
            <p:cNvSpPr txBox="1"/>
            <p:nvPr/>
          </p:nvSpPr>
          <p:spPr>
            <a:xfrm>
              <a:off x="0" y="-38100"/>
              <a:ext cx="4818600" cy="17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0640" tIns="40640" rIns="40640" bIns="40640" anchor="ctr" anchorCtr="0">
              <a:noAutofit/>
            </a:bodyPr>
            <a:lstStyle/>
            <a:p>
              <a:pPr algn="ctr" defTabSz="731520">
                <a:lnSpc>
                  <a:spcPct val="147722"/>
                </a:lnSpc>
                <a:buClr>
                  <a:srgbClr val="000000"/>
                </a:buClr>
                <a:buSzPts val="1800"/>
              </a:pPr>
              <a:endParaRPr sz="1440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Google Shape;96;g382e1533202_1_31">
            <a:extLst>
              <a:ext uri="{FF2B5EF4-FFF2-40B4-BE49-F238E27FC236}">
                <a16:creationId xmlns:a16="http://schemas.microsoft.com/office/drawing/2014/main" id="{5B44FD5D-C971-BAE4-D7BB-D7754709C555}"/>
              </a:ext>
            </a:extLst>
          </p:cNvPr>
          <p:cNvSpPr/>
          <p:nvPr/>
        </p:nvSpPr>
        <p:spPr>
          <a:xfrm>
            <a:off x="-6148" y="0"/>
            <a:ext cx="283318" cy="1062658"/>
          </a:xfrm>
          <a:custGeom>
            <a:avLst/>
            <a:gdLst/>
            <a:ahLst/>
            <a:cxnLst/>
            <a:rect l="l" t="t" r="r" b="b"/>
            <a:pathLst>
              <a:path w="354147" h="1328322" extrusionOk="0">
                <a:moveTo>
                  <a:pt x="0" y="0"/>
                </a:moveTo>
                <a:lnTo>
                  <a:pt x="354147" y="0"/>
                </a:lnTo>
                <a:lnTo>
                  <a:pt x="354147" y="1328322"/>
                </a:lnTo>
                <a:lnTo>
                  <a:pt x="0" y="13283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731520">
              <a:buClr>
                <a:srgbClr val="000000"/>
              </a:buClr>
            </a:pPr>
            <a:endParaRPr lang="en-IN" sz="112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Google Shape;97;g382e1533202_1_31">
            <a:extLst>
              <a:ext uri="{FF2B5EF4-FFF2-40B4-BE49-F238E27FC236}">
                <a16:creationId xmlns:a16="http://schemas.microsoft.com/office/drawing/2014/main" id="{59D378F9-A6D3-DBA3-F20E-02135E618DF1}"/>
              </a:ext>
            </a:extLst>
          </p:cNvPr>
          <p:cNvSpPr/>
          <p:nvPr/>
        </p:nvSpPr>
        <p:spPr>
          <a:xfrm>
            <a:off x="11939875" y="393958"/>
            <a:ext cx="2227597" cy="533870"/>
          </a:xfrm>
          <a:custGeom>
            <a:avLst/>
            <a:gdLst/>
            <a:ahLst/>
            <a:cxnLst/>
            <a:rect l="l" t="t" r="r" b="b"/>
            <a:pathLst>
              <a:path w="2784496" h="667338" extrusionOk="0">
                <a:moveTo>
                  <a:pt x="0" y="0"/>
                </a:moveTo>
                <a:lnTo>
                  <a:pt x="2784496" y="0"/>
                </a:lnTo>
                <a:lnTo>
                  <a:pt x="2784496" y="667338"/>
                </a:lnTo>
                <a:lnTo>
                  <a:pt x="0" y="6673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4016" t="-49764" r="-11107" b="-33024"/>
            </a:stretch>
          </a:blipFill>
          <a:ln>
            <a:noFill/>
          </a:ln>
        </p:spPr>
        <p:txBody>
          <a:bodyPr/>
          <a:lstStyle/>
          <a:p>
            <a:pPr defTabSz="731520">
              <a:buClr>
                <a:srgbClr val="000000"/>
              </a:buClr>
            </a:pPr>
            <a:endParaRPr lang="en-IN" sz="112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45068" y="709580"/>
            <a:ext cx="7691914" cy="1364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1F1E1E"/>
                </a:solidFill>
                <a:ea typeface="Alexandria Semi Bold" pitchFamily="34" charset="-122"/>
                <a:cs typeface="Alexandria Semi Bold" pitchFamily="34" charset="-120"/>
              </a:rPr>
              <a:t>Architecture &amp; Implementation</a:t>
            </a:r>
            <a:endParaRPr lang="en-US" sz="4250" b="1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68" y="1772429"/>
            <a:ext cx="207407" cy="259199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545068" y="2192162"/>
            <a:ext cx="3742253" cy="22860"/>
          </a:xfrm>
          <a:prstGeom prst="rect">
            <a:avLst/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2"/>
          <p:cNvSpPr/>
          <p:nvPr/>
        </p:nvSpPr>
        <p:spPr>
          <a:xfrm>
            <a:off x="545067" y="2445815"/>
            <a:ext cx="3742253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ea typeface="Alexandria Semi Bold" pitchFamily="34" charset="-122"/>
                <a:cs typeface="Alexandria Semi Bold" pitchFamily="34" charset="-120"/>
              </a:rPr>
              <a:t>Preventing Reward Hacking</a:t>
            </a:r>
            <a:endParaRPr lang="en-US" sz="2100" b="1" dirty="0"/>
          </a:p>
        </p:txBody>
      </p:sp>
      <p:sp>
        <p:nvSpPr>
          <p:cNvPr id="7" name="Text 3"/>
          <p:cNvSpPr/>
          <p:nvPr/>
        </p:nvSpPr>
        <p:spPr>
          <a:xfrm>
            <a:off x="545068" y="3006893"/>
            <a:ext cx="3742253" cy="1659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3B3535"/>
                </a:solidFill>
                <a:ea typeface="Sora Light" pitchFamily="34" charset="-122"/>
                <a:cs typeface="Sora Light" pitchFamily="34" charset="-120"/>
              </a:rPr>
              <a:t>Ensures system integrity by separating quiz generation from response generation, preventing manipulation of the learning feedback loop</a:t>
            </a:r>
            <a:r>
              <a:rPr lang="en-US" sz="16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6348" y="1772429"/>
            <a:ext cx="207407" cy="259199"/>
          </a:xfrm>
          <a:prstGeom prst="rect">
            <a:avLst/>
          </a:prstGeom>
        </p:spPr>
      </p:pic>
      <p:sp>
        <p:nvSpPr>
          <p:cNvPr id="9" name="Shape 4"/>
          <p:cNvSpPr/>
          <p:nvPr/>
        </p:nvSpPr>
        <p:spPr>
          <a:xfrm>
            <a:off x="5086348" y="2172377"/>
            <a:ext cx="3742253" cy="22860"/>
          </a:xfrm>
          <a:prstGeom prst="rect">
            <a:avLst/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5"/>
          <p:cNvSpPr/>
          <p:nvPr/>
        </p:nvSpPr>
        <p:spPr>
          <a:xfrm>
            <a:off x="5083608" y="2452968"/>
            <a:ext cx="3213616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ea typeface="Alexandria Semi Bold" pitchFamily="34" charset="-122"/>
                <a:cs typeface="Alexandria Semi Bold" pitchFamily="34" charset="-120"/>
              </a:rPr>
              <a:t>Reward Model Training</a:t>
            </a:r>
            <a:endParaRPr lang="en-US" sz="2100" b="1" dirty="0"/>
          </a:p>
        </p:txBody>
      </p:sp>
      <p:sp>
        <p:nvSpPr>
          <p:cNvPr id="11" name="Text 6"/>
          <p:cNvSpPr/>
          <p:nvPr/>
        </p:nvSpPr>
        <p:spPr>
          <a:xfrm>
            <a:off x="5052114" y="3003690"/>
            <a:ext cx="3742253" cy="1659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3B3535"/>
                </a:solidFill>
                <a:ea typeface="Sora Light" pitchFamily="34" charset="-122"/>
                <a:cs typeface="Sora Light" pitchFamily="34" charset="-120"/>
              </a:rPr>
              <a:t>Trains sophisticated reward models using context-reward pairs from student interaction history to accurately predict effective teaching strategies.</a:t>
            </a:r>
            <a:endParaRPr lang="en-US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067" y="4726519"/>
            <a:ext cx="207407" cy="259199"/>
          </a:xfrm>
          <a:prstGeom prst="rect">
            <a:avLst/>
          </a:prstGeom>
        </p:spPr>
      </p:pic>
      <p:sp>
        <p:nvSpPr>
          <p:cNvPr id="13" name="Shape 7"/>
          <p:cNvSpPr/>
          <p:nvPr/>
        </p:nvSpPr>
        <p:spPr>
          <a:xfrm>
            <a:off x="545067" y="5211271"/>
            <a:ext cx="7691914" cy="22860"/>
          </a:xfrm>
          <a:prstGeom prst="rect">
            <a:avLst/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8"/>
          <p:cNvSpPr/>
          <p:nvPr/>
        </p:nvSpPr>
        <p:spPr>
          <a:xfrm>
            <a:off x="545068" y="5441223"/>
            <a:ext cx="382524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ea typeface="Alexandria Semi Bold" pitchFamily="34" charset="-122"/>
                <a:cs typeface="Alexandria Semi Bold" pitchFamily="34" charset="-120"/>
              </a:rPr>
              <a:t>Effectiveness Measurement</a:t>
            </a:r>
            <a:endParaRPr lang="en-US" sz="2100" b="1" dirty="0"/>
          </a:p>
        </p:txBody>
      </p:sp>
      <p:sp>
        <p:nvSpPr>
          <p:cNvPr id="15" name="Text 9"/>
          <p:cNvSpPr/>
          <p:nvPr/>
        </p:nvSpPr>
        <p:spPr>
          <a:xfrm>
            <a:off x="545016" y="5881744"/>
            <a:ext cx="7691914" cy="719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3B3535"/>
                </a:solidFill>
                <a:ea typeface="Sora Light" pitchFamily="34" charset="-122"/>
                <a:cs typeface="Sora Light" panose="020B0604020202020204" charset="0"/>
              </a:rPr>
              <a:t>Tracks learning progress through changing quiz scores and comprehensive knowledge retention testing at 1-week and 1-month intervals.</a:t>
            </a:r>
            <a:endParaRPr lang="en-US" dirty="0">
              <a:cs typeface="Sora Light" panose="020B0604020202020204" charset="0"/>
            </a:endParaRPr>
          </a:p>
        </p:txBody>
      </p:sp>
      <p:grpSp>
        <p:nvGrpSpPr>
          <p:cNvPr id="16" name="Google Shape;98;g382e1533202_1_31">
            <a:extLst>
              <a:ext uri="{FF2B5EF4-FFF2-40B4-BE49-F238E27FC236}">
                <a16:creationId xmlns:a16="http://schemas.microsoft.com/office/drawing/2014/main" id="{F1415855-51FC-40C8-551C-3A8CFAA24243}"/>
              </a:ext>
            </a:extLst>
          </p:cNvPr>
          <p:cNvGrpSpPr/>
          <p:nvPr/>
        </p:nvGrpSpPr>
        <p:grpSpPr>
          <a:xfrm>
            <a:off x="-6148" y="7701982"/>
            <a:ext cx="14636646" cy="527618"/>
            <a:chOff x="0" y="-38100"/>
            <a:chExt cx="4818617" cy="173700"/>
          </a:xfrm>
        </p:grpSpPr>
        <p:sp>
          <p:nvSpPr>
            <p:cNvPr id="17" name="Google Shape;99;g382e1533202_1_31">
              <a:extLst>
                <a:ext uri="{FF2B5EF4-FFF2-40B4-BE49-F238E27FC236}">
                  <a16:creationId xmlns:a16="http://schemas.microsoft.com/office/drawing/2014/main" id="{1A1BE009-1B64-1324-76E5-68B0E4D712EC}"/>
                </a:ext>
              </a:extLst>
            </p:cNvPr>
            <p:cNvSpPr/>
            <p:nvPr/>
          </p:nvSpPr>
          <p:spPr>
            <a:xfrm>
              <a:off x="0" y="0"/>
              <a:ext cx="4818617" cy="135460"/>
            </a:xfrm>
            <a:custGeom>
              <a:avLst/>
              <a:gdLst/>
              <a:ahLst/>
              <a:cxnLst/>
              <a:rect l="l" t="t" r="r" b="b"/>
              <a:pathLst>
                <a:path w="4818617" h="135460" extrusionOk="0">
                  <a:moveTo>
                    <a:pt x="0" y="0"/>
                  </a:moveTo>
                  <a:lnTo>
                    <a:pt x="4818617" y="0"/>
                  </a:lnTo>
                  <a:lnTo>
                    <a:pt x="4818617" y="135460"/>
                  </a:lnTo>
                  <a:lnTo>
                    <a:pt x="0" y="135460"/>
                  </a:lnTo>
                  <a:close/>
                </a:path>
              </a:pathLst>
            </a:custGeom>
            <a:solidFill>
              <a:srgbClr val="731013"/>
            </a:solidFill>
            <a:ln>
              <a:noFill/>
            </a:ln>
          </p:spPr>
          <p:txBody>
            <a:bodyPr/>
            <a:lstStyle/>
            <a:p>
              <a:pPr defTabSz="731520">
                <a:buClr>
                  <a:srgbClr val="000000"/>
                </a:buClr>
              </a:pPr>
              <a:endParaRPr lang="en-IN" sz="112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00;g382e1533202_1_31">
              <a:extLst>
                <a:ext uri="{FF2B5EF4-FFF2-40B4-BE49-F238E27FC236}">
                  <a16:creationId xmlns:a16="http://schemas.microsoft.com/office/drawing/2014/main" id="{187E4C72-D72F-1D34-3D3C-CCA46838C2E7}"/>
                </a:ext>
              </a:extLst>
            </p:cNvPr>
            <p:cNvSpPr txBox="1"/>
            <p:nvPr/>
          </p:nvSpPr>
          <p:spPr>
            <a:xfrm>
              <a:off x="0" y="-38100"/>
              <a:ext cx="4818600" cy="17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0640" tIns="40640" rIns="40640" bIns="40640" anchor="ctr" anchorCtr="0">
              <a:noAutofit/>
            </a:bodyPr>
            <a:lstStyle/>
            <a:p>
              <a:pPr algn="ctr" defTabSz="731520">
                <a:lnSpc>
                  <a:spcPct val="147722"/>
                </a:lnSpc>
                <a:buClr>
                  <a:srgbClr val="000000"/>
                </a:buClr>
                <a:buSzPts val="1800"/>
              </a:pPr>
              <a:endParaRPr sz="1440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96;g382e1533202_1_31">
            <a:extLst>
              <a:ext uri="{FF2B5EF4-FFF2-40B4-BE49-F238E27FC236}">
                <a16:creationId xmlns:a16="http://schemas.microsoft.com/office/drawing/2014/main" id="{48580435-555D-60C0-BAA4-DE20556F17B3}"/>
              </a:ext>
            </a:extLst>
          </p:cNvPr>
          <p:cNvSpPr/>
          <p:nvPr/>
        </p:nvSpPr>
        <p:spPr>
          <a:xfrm>
            <a:off x="-6148" y="0"/>
            <a:ext cx="283318" cy="1062658"/>
          </a:xfrm>
          <a:custGeom>
            <a:avLst/>
            <a:gdLst/>
            <a:ahLst/>
            <a:cxnLst/>
            <a:rect l="l" t="t" r="r" b="b"/>
            <a:pathLst>
              <a:path w="354147" h="1328322" extrusionOk="0">
                <a:moveTo>
                  <a:pt x="0" y="0"/>
                </a:moveTo>
                <a:lnTo>
                  <a:pt x="354147" y="0"/>
                </a:lnTo>
                <a:lnTo>
                  <a:pt x="354147" y="1328322"/>
                </a:lnTo>
                <a:lnTo>
                  <a:pt x="0" y="13283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731520">
              <a:buClr>
                <a:srgbClr val="000000"/>
              </a:buClr>
            </a:pPr>
            <a:endParaRPr lang="en-IN" sz="112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0" name="Google Shape;97;g382e1533202_1_31">
            <a:extLst>
              <a:ext uri="{FF2B5EF4-FFF2-40B4-BE49-F238E27FC236}">
                <a16:creationId xmlns:a16="http://schemas.microsoft.com/office/drawing/2014/main" id="{6309A5BE-3F9C-5CD1-EE0D-DDDB542DA349}"/>
              </a:ext>
            </a:extLst>
          </p:cNvPr>
          <p:cNvSpPr/>
          <p:nvPr/>
        </p:nvSpPr>
        <p:spPr>
          <a:xfrm>
            <a:off x="12033229" y="250008"/>
            <a:ext cx="2227597" cy="533870"/>
          </a:xfrm>
          <a:custGeom>
            <a:avLst/>
            <a:gdLst/>
            <a:ahLst/>
            <a:cxnLst/>
            <a:rect l="l" t="t" r="r" b="b"/>
            <a:pathLst>
              <a:path w="2784496" h="667338" extrusionOk="0">
                <a:moveTo>
                  <a:pt x="0" y="0"/>
                </a:moveTo>
                <a:lnTo>
                  <a:pt x="2784496" y="0"/>
                </a:lnTo>
                <a:lnTo>
                  <a:pt x="2784496" y="667338"/>
                </a:lnTo>
                <a:lnTo>
                  <a:pt x="0" y="6673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14016" t="-49764" r="-11107" b="-33024"/>
            </a:stretch>
          </a:blipFill>
          <a:ln>
            <a:noFill/>
          </a:ln>
        </p:spPr>
        <p:txBody>
          <a:bodyPr/>
          <a:lstStyle/>
          <a:p>
            <a:pPr defTabSz="731520">
              <a:buClr>
                <a:srgbClr val="000000"/>
              </a:buClr>
            </a:pPr>
            <a:endParaRPr lang="en-IN" sz="112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2" name="Picture 21" descr="A diagram of a person&#10;&#10;AI-generated content may be incorrect.">
            <a:extLst>
              <a:ext uri="{FF2B5EF4-FFF2-40B4-BE49-F238E27FC236}">
                <a16:creationId xmlns:a16="http://schemas.microsoft.com/office/drawing/2014/main" id="{CA82ADE4-7387-0DBA-81E1-97D82C2229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3513" y="1957047"/>
            <a:ext cx="5079687" cy="4850546"/>
          </a:xfrm>
          <a:prstGeom prst="rect">
            <a:avLst/>
          </a:prstGeom>
        </p:spPr>
      </p:pic>
      <p:sp>
        <p:nvSpPr>
          <p:cNvPr id="23" name="Text 9">
            <a:extLst>
              <a:ext uri="{FF2B5EF4-FFF2-40B4-BE49-F238E27FC236}">
                <a16:creationId xmlns:a16="http://schemas.microsoft.com/office/drawing/2014/main" id="{F653AAA8-8D8F-E168-739D-6AA3D0151256}"/>
              </a:ext>
            </a:extLst>
          </p:cNvPr>
          <p:cNvSpPr/>
          <p:nvPr/>
        </p:nvSpPr>
        <p:spPr>
          <a:xfrm>
            <a:off x="545016" y="7238667"/>
            <a:ext cx="6112959" cy="5352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dirty="0" err="1">
                <a:cs typeface="Sora Light" panose="020B0604020202020204" charset="0"/>
              </a:rPr>
              <a:t>Github</a:t>
            </a:r>
            <a:r>
              <a:rPr lang="en-US" dirty="0">
                <a:cs typeface="Sora Light" panose="020B0604020202020204" charset="0"/>
              </a:rPr>
              <a:t>: </a:t>
            </a:r>
            <a:r>
              <a:rPr lang="en-US" dirty="0">
                <a:cs typeface="Sora Light" panose="020B0604020202020204" charset="0"/>
                <a:hlinkClick r:id="rId9"/>
              </a:rPr>
              <a:t>https://github.com/sunnnybala/Gstar-individual-project</a:t>
            </a:r>
            <a:endParaRPr lang="en-US" dirty="0">
              <a:cs typeface="Sora Light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82e1533202_1_31"/>
          <p:cNvSpPr/>
          <p:nvPr/>
        </p:nvSpPr>
        <p:spPr>
          <a:xfrm>
            <a:off x="-6148" y="0"/>
            <a:ext cx="283318" cy="1062658"/>
          </a:xfrm>
          <a:custGeom>
            <a:avLst/>
            <a:gdLst/>
            <a:ahLst/>
            <a:cxnLst/>
            <a:rect l="l" t="t" r="r" b="b"/>
            <a:pathLst>
              <a:path w="354147" h="1328322" extrusionOk="0">
                <a:moveTo>
                  <a:pt x="0" y="0"/>
                </a:moveTo>
                <a:lnTo>
                  <a:pt x="354147" y="0"/>
                </a:lnTo>
                <a:lnTo>
                  <a:pt x="354147" y="1328322"/>
                </a:lnTo>
                <a:lnTo>
                  <a:pt x="0" y="13283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731520">
              <a:buClr>
                <a:srgbClr val="000000"/>
              </a:buClr>
            </a:pPr>
            <a:endParaRPr lang="en-IN" sz="112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7" name="Google Shape;97;g382e1533202_1_31"/>
          <p:cNvSpPr/>
          <p:nvPr/>
        </p:nvSpPr>
        <p:spPr>
          <a:xfrm>
            <a:off x="538450" y="498838"/>
            <a:ext cx="2227597" cy="533870"/>
          </a:xfrm>
          <a:custGeom>
            <a:avLst/>
            <a:gdLst/>
            <a:ahLst/>
            <a:cxnLst/>
            <a:rect l="l" t="t" r="r" b="b"/>
            <a:pathLst>
              <a:path w="2784496" h="667338" extrusionOk="0">
                <a:moveTo>
                  <a:pt x="0" y="0"/>
                </a:moveTo>
                <a:lnTo>
                  <a:pt x="2784496" y="0"/>
                </a:lnTo>
                <a:lnTo>
                  <a:pt x="2784496" y="667338"/>
                </a:lnTo>
                <a:lnTo>
                  <a:pt x="0" y="6673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4016" t="-49764" r="-11107" b="-33024"/>
            </a:stretch>
          </a:blipFill>
          <a:ln>
            <a:noFill/>
          </a:ln>
        </p:spPr>
        <p:txBody>
          <a:bodyPr/>
          <a:lstStyle/>
          <a:p>
            <a:pPr defTabSz="731520">
              <a:buClr>
                <a:srgbClr val="000000"/>
              </a:buClr>
            </a:pPr>
            <a:endParaRPr lang="en-IN" sz="112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98" name="Google Shape;98;g382e1533202_1_31"/>
          <p:cNvGrpSpPr/>
          <p:nvPr/>
        </p:nvGrpSpPr>
        <p:grpSpPr>
          <a:xfrm>
            <a:off x="-6148" y="7701982"/>
            <a:ext cx="14636646" cy="527618"/>
            <a:chOff x="0" y="-38100"/>
            <a:chExt cx="4818617" cy="173700"/>
          </a:xfrm>
        </p:grpSpPr>
        <p:sp>
          <p:nvSpPr>
            <p:cNvPr id="99" name="Google Shape;99;g382e1533202_1_31"/>
            <p:cNvSpPr/>
            <p:nvPr/>
          </p:nvSpPr>
          <p:spPr>
            <a:xfrm>
              <a:off x="0" y="0"/>
              <a:ext cx="4818617" cy="135460"/>
            </a:xfrm>
            <a:custGeom>
              <a:avLst/>
              <a:gdLst/>
              <a:ahLst/>
              <a:cxnLst/>
              <a:rect l="l" t="t" r="r" b="b"/>
              <a:pathLst>
                <a:path w="4818617" h="135460" extrusionOk="0">
                  <a:moveTo>
                    <a:pt x="0" y="0"/>
                  </a:moveTo>
                  <a:lnTo>
                    <a:pt x="4818617" y="0"/>
                  </a:lnTo>
                  <a:lnTo>
                    <a:pt x="4818617" y="135460"/>
                  </a:lnTo>
                  <a:lnTo>
                    <a:pt x="0" y="135460"/>
                  </a:lnTo>
                  <a:close/>
                </a:path>
              </a:pathLst>
            </a:custGeom>
            <a:solidFill>
              <a:srgbClr val="731013"/>
            </a:solidFill>
            <a:ln>
              <a:noFill/>
            </a:ln>
          </p:spPr>
          <p:txBody>
            <a:bodyPr/>
            <a:lstStyle/>
            <a:p>
              <a:pPr defTabSz="731520">
                <a:buClr>
                  <a:srgbClr val="000000"/>
                </a:buClr>
              </a:pPr>
              <a:endParaRPr lang="en-IN" sz="112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382e1533202_1_31"/>
            <p:cNvSpPr txBox="1"/>
            <p:nvPr/>
          </p:nvSpPr>
          <p:spPr>
            <a:xfrm>
              <a:off x="0" y="-38100"/>
              <a:ext cx="4818600" cy="17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0640" tIns="40640" rIns="40640" bIns="40640" anchor="ctr" anchorCtr="0">
              <a:noAutofit/>
            </a:bodyPr>
            <a:lstStyle/>
            <a:p>
              <a:pPr algn="ctr" defTabSz="731520">
                <a:lnSpc>
                  <a:spcPct val="147722"/>
                </a:lnSpc>
                <a:buClr>
                  <a:srgbClr val="000000"/>
                </a:buClr>
                <a:buSzPts val="1800"/>
              </a:pPr>
              <a:endParaRPr sz="1440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42DB411-3A04-CD61-4EBE-D512D4C44E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640" y="1381126"/>
            <a:ext cx="8742259" cy="5827394"/>
          </a:xfrm>
          <a:prstGeom prst="rect">
            <a:avLst/>
          </a:prstGeom>
        </p:spPr>
      </p:pic>
      <p:sp>
        <p:nvSpPr>
          <p:cNvPr id="4" name="Shape 2">
            <a:extLst>
              <a:ext uri="{FF2B5EF4-FFF2-40B4-BE49-F238E27FC236}">
                <a16:creationId xmlns:a16="http://schemas.microsoft.com/office/drawing/2014/main" id="{65D23213-7028-99C0-7C53-1FD5FD768799}"/>
              </a:ext>
            </a:extLst>
          </p:cNvPr>
          <p:cNvSpPr/>
          <p:nvPr/>
        </p:nvSpPr>
        <p:spPr>
          <a:xfrm>
            <a:off x="9847064" y="1381126"/>
            <a:ext cx="3907036" cy="2647949"/>
          </a:xfrm>
          <a:prstGeom prst="roundRect">
            <a:avLst>
              <a:gd name="adj" fmla="val 300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A5AD6702-08BB-2710-3D20-B0A0732F110B}"/>
              </a:ext>
            </a:extLst>
          </p:cNvPr>
          <p:cNvSpPr/>
          <p:nvPr/>
        </p:nvSpPr>
        <p:spPr>
          <a:xfrm>
            <a:off x="9847064" y="4560571"/>
            <a:ext cx="3907036" cy="2647949"/>
          </a:xfrm>
          <a:prstGeom prst="roundRect">
            <a:avLst>
              <a:gd name="adj" fmla="val 300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7338CCF1-7797-F4F6-0C93-4E217B508E2E}"/>
              </a:ext>
            </a:extLst>
          </p:cNvPr>
          <p:cNvSpPr/>
          <p:nvPr/>
        </p:nvSpPr>
        <p:spPr>
          <a:xfrm>
            <a:off x="9924217" y="1706134"/>
            <a:ext cx="3448883" cy="678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b="1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29BAEBD6-00F2-1C6F-549F-394962777B12}"/>
              </a:ext>
            </a:extLst>
          </p:cNvPr>
          <p:cNvSpPr/>
          <p:nvPr/>
        </p:nvSpPr>
        <p:spPr>
          <a:xfrm>
            <a:off x="10004940" y="1613537"/>
            <a:ext cx="3287435" cy="481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/>
              <a:t>Future Work</a:t>
            </a: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BDC70A0A-2A47-D57F-EC07-203C44FE2683}"/>
              </a:ext>
            </a:extLst>
          </p:cNvPr>
          <p:cNvSpPr/>
          <p:nvPr/>
        </p:nvSpPr>
        <p:spPr>
          <a:xfrm>
            <a:off x="10004940" y="2327911"/>
            <a:ext cx="3287436" cy="1650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/>
              <a:t>Integrate the model with the presented UI to enable real-time tutoring, quizzes, and event logging for analytics.</a:t>
            </a:r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BDC70783-C2BF-F321-BB56-51613831DD67}"/>
              </a:ext>
            </a:extLst>
          </p:cNvPr>
          <p:cNvSpPr/>
          <p:nvPr/>
        </p:nvSpPr>
        <p:spPr>
          <a:xfrm>
            <a:off x="10004939" y="5472618"/>
            <a:ext cx="3287436" cy="1650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/>
              <a:t>Run the RL loop on real user interactions and evaluate with actual users for learning gains, retention, and engagement.</a:t>
            </a:r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F646E48F-762C-A05F-57C2-9FECDE54132D}"/>
              </a:ext>
            </a:extLst>
          </p:cNvPr>
          <p:cNvSpPr/>
          <p:nvPr/>
        </p:nvSpPr>
        <p:spPr>
          <a:xfrm>
            <a:off x="10004940" y="4862987"/>
            <a:ext cx="3287435" cy="481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/>
              <a:t>Verifiable Learning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271</Words>
  <Application>Microsoft Office PowerPoint</Application>
  <PresentationFormat>Custom</PresentationFormat>
  <Paragraphs>28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Sora Light</vt:lpstr>
      <vt:lpstr>Lexend</vt:lpstr>
      <vt:lpstr>Calibri</vt:lpstr>
      <vt:lpstr>Arial</vt:lpstr>
      <vt:lpstr>Alexandria Semi Bold</vt:lpstr>
      <vt:lpstr>Lexend SemiBold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dhruv agarwal</dc:creator>
  <cp:lastModifiedBy>dhruv agarwal</cp:lastModifiedBy>
  <cp:revision>2</cp:revision>
  <dcterms:created xsi:type="dcterms:W3CDTF">2025-10-01T00:43:17Z</dcterms:created>
  <dcterms:modified xsi:type="dcterms:W3CDTF">2025-10-01T01:16:27Z</dcterms:modified>
</cp:coreProperties>
</file>